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56" r:id="rId2"/>
    <p:sldId id="370" r:id="rId3"/>
    <p:sldId id="385" r:id="rId4"/>
    <p:sldId id="371" r:id="rId5"/>
    <p:sldId id="444" r:id="rId6"/>
    <p:sldId id="445" r:id="rId7"/>
    <p:sldId id="446" r:id="rId8"/>
    <p:sldId id="475" r:id="rId9"/>
    <p:sldId id="476" r:id="rId10"/>
    <p:sldId id="477" r:id="rId11"/>
    <p:sldId id="373" r:id="rId12"/>
    <p:sldId id="427" r:id="rId13"/>
    <p:sldId id="447" r:id="rId14"/>
    <p:sldId id="426" r:id="rId15"/>
    <p:sldId id="448" r:id="rId16"/>
    <p:sldId id="449" r:id="rId17"/>
    <p:sldId id="374" r:id="rId18"/>
    <p:sldId id="375" r:id="rId19"/>
    <p:sldId id="376" r:id="rId20"/>
    <p:sldId id="407" r:id="rId21"/>
    <p:sldId id="408" r:id="rId22"/>
    <p:sldId id="450" r:id="rId23"/>
    <p:sldId id="452" r:id="rId24"/>
    <p:sldId id="451" r:id="rId25"/>
    <p:sldId id="453" r:id="rId26"/>
    <p:sldId id="454" r:id="rId27"/>
    <p:sldId id="455" r:id="rId28"/>
    <p:sldId id="456" r:id="rId29"/>
    <p:sldId id="457" r:id="rId30"/>
    <p:sldId id="409" r:id="rId31"/>
    <p:sldId id="458" r:id="rId32"/>
    <p:sldId id="410" r:id="rId33"/>
    <p:sldId id="459" r:id="rId34"/>
    <p:sldId id="411" r:id="rId35"/>
    <p:sldId id="412" r:id="rId36"/>
    <p:sldId id="460" r:id="rId37"/>
    <p:sldId id="461" r:id="rId38"/>
    <p:sldId id="413" r:id="rId39"/>
    <p:sldId id="414" r:id="rId40"/>
    <p:sldId id="415" r:id="rId41"/>
    <p:sldId id="462" r:id="rId42"/>
    <p:sldId id="463" r:id="rId43"/>
    <p:sldId id="424" r:id="rId44"/>
    <p:sldId id="425" r:id="rId45"/>
    <p:sldId id="472" r:id="rId46"/>
    <p:sldId id="418" r:id="rId47"/>
    <p:sldId id="416" r:id="rId48"/>
    <p:sldId id="417" r:id="rId49"/>
    <p:sldId id="421" r:id="rId50"/>
    <p:sldId id="419" r:id="rId51"/>
    <p:sldId id="420" r:id="rId52"/>
    <p:sldId id="422" r:id="rId53"/>
    <p:sldId id="423" r:id="rId54"/>
    <p:sldId id="464" r:id="rId55"/>
    <p:sldId id="465" r:id="rId56"/>
    <p:sldId id="469" r:id="rId57"/>
    <p:sldId id="468" r:id="rId58"/>
    <p:sldId id="466" r:id="rId59"/>
    <p:sldId id="467" r:id="rId60"/>
    <p:sldId id="470" r:id="rId61"/>
    <p:sldId id="471" r:id="rId62"/>
    <p:sldId id="473" r:id="rId63"/>
    <p:sldId id="474" r:id="rId64"/>
    <p:sldId id="478" r:id="rId65"/>
    <p:sldId id="479" r:id="rId66"/>
    <p:sldId id="494" r:id="rId67"/>
    <p:sldId id="495" r:id="rId68"/>
    <p:sldId id="480" r:id="rId69"/>
    <p:sldId id="481" r:id="rId70"/>
    <p:sldId id="482" r:id="rId71"/>
    <p:sldId id="484" r:id="rId72"/>
    <p:sldId id="483" r:id="rId73"/>
    <p:sldId id="485" r:id="rId74"/>
    <p:sldId id="486" r:id="rId75"/>
    <p:sldId id="487" r:id="rId76"/>
    <p:sldId id="488" r:id="rId77"/>
    <p:sldId id="493" r:id="rId78"/>
    <p:sldId id="489" r:id="rId79"/>
    <p:sldId id="490" r:id="rId80"/>
    <p:sldId id="491" r:id="rId81"/>
    <p:sldId id="492" r:id="rId8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092" autoAdjust="0"/>
  </p:normalViewPr>
  <p:slideViewPr>
    <p:cSldViewPr>
      <p:cViewPr varScale="1">
        <p:scale>
          <a:sx n="82" d="100"/>
          <a:sy n="82" d="100"/>
        </p:scale>
        <p:origin x="1286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6" y="2667615"/>
            <a:ext cx="7683303" cy="478904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81B4-D91A-4578-85B3-829E63FCFE17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2144688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91044"/>
            <a:ext cx="2144688" cy="48618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333915" y="2721729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704594" y="2721730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7542-37E5-48F2-BAE7-80CC6B0EB6A3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F174-B5AC-4A98-B673-0BE8126D3F27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DEC8-1339-42E8-9704-2977280C2FD3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DC76-A282-4817-B790-197F054E1215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AA6C-13D8-43E4-90F0-E6C88A2B9F16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B03B-20CC-436E-8601-C933C6C1F4A6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A15D-8B08-482F-AB47-E416EC355EB6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D7F8-7B64-44F8-A411-CBD22F28CBFF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BD9B-2BB6-4D1F-BCB4-1E48829C93C3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4C48-0CD7-40EB-BE64-BBF4DB8C56AF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BCB4-B68B-4638-8167-F4BDC0A30DA1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381328"/>
            <a:ext cx="9945555" cy="47667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18256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953107"/>
            <a:ext cx="654360" cy="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258695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10-3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MVC 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애플리케이션</a:t>
            </a:r>
            <a:endParaRPr lang="ko-KR" altLang="en-US" b="1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7" y="2670822"/>
            <a:ext cx="7683303" cy="504055"/>
          </a:xfrm>
          <a:solidFill>
            <a:schemeClr val="accent5">
              <a:lumMod val="75000"/>
            </a:schemeClr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2000" i="1" dirty="0" smtClean="0">
                <a:solidFill>
                  <a:schemeClr val="bg1"/>
                </a:solidFill>
              </a:rPr>
              <a:t> DB: </a:t>
            </a:r>
            <a:r>
              <a:rPr lang="en-US" altLang="ko-KR" sz="2000" i="1" dirty="0" err="1" smtClean="0">
                <a:solidFill>
                  <a:schemeClr val="bg1"/>
                </a:solidFill>
              </a:rPr>
              <a:t>mysql</a:t>
            </a:r>
            <a:endParaRPr lang="ko-KR" altLang="en-US" sz="1600" i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3" y="364502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14289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 err="1" smtClean="0"/>
              <a:t>JdbcUtil</a:t>
            </a:r>
            <a:r>
              <a:rPr lang="en-US" altLang="ko-KR" sz="2000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3" y="1525150"/>
            <a:ext cx="7646747" cy="44892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60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68760"/>
            <a:ext cx="6302286" cy="46333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8448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1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87421"/>
            <a:ext cx="5464013" cy="51210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59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24744"/>
            <a:ext cx="5866741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9" y="1081836"/>
            <a:ext cx="9259102" cy="4694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62880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4423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5" y="1916832"/>
            <a:ext cx="7507595" cy="3384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67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66" y="1173284"/>
            <a:ext cx="7475868" cy="45114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" y="1177095"/>
            <a:ext cx="9114310" cy="45038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5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1" y="1024681"/>
            <a:ext cx="8740897" cy="48086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83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94" y="1535266"/>
            <a:ext cx="7529212" cy="378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168751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62472"/>
            <a:ext cx="5422780" cy="5346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43" y="1657196"/>
            <a:ext cx="6607113" cy="35436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18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962472"/>
            <a:ext cx="7437765" cy="5220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5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052736"/>
            <a:ext cx="5686276" cy="50910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25208" y="2132856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243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989652"/>
            <a:ext cx="5890770" cy="52963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753201" y="170080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055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14" y="1215198"/>
            <a:ext cx="7513971" cy="44276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870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37" y="1958212"/>
            <a:ext cx="6759526" cy="2941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25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1" y="1306646"/>
            <a:ext cx="7597798" cy="42447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36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983365"/>
            <a:ext cx="6571753" cy="5195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6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2" y="1653386"/>
            <a:ext cx="6645216" cy="35512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4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3" y="1325697"/>
            <a:ext cx="9160034" cy="4206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37176" y="1484784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47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55839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54" y="989652"/>
            <a:ext cx="2925941" cy="53062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9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700808"/>
            <a:ext cx="7978831" cy="4473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42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0" y="1700808"/>
            <a:ext cx="8428450" cy="4252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82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" y="1478111"/>
            <a:ext cx="9198137" cy="3901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9" y="1420956"/>
            <a:ext cx="7643522" cy="4016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48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192336"/>
            <a:ext cx="7864522" cy="4473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66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8"/>
          <a:stretch/>
        </p:blipFill>
        <p:spPr>
          <a:xfrm>
            <a:off x="1136576" y="1772816"/>
            <a:ext cx="7437765" cy="3438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37176" y="126876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MainController.java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7577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1" y="1573369"/>
            <a:ext cx="8969517" cy="37112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98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981742"/>
            <a:ext cx="7559695" cy="5143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69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685909"/>
            <a:ext cx="9388654" cy="41913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37176" y="126876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MainController.java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679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5" y="1196752"/>
            <a:ext cx="9273480" cy="45725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91683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boardList.jsp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06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96752"/>
            <a:ext cx="7443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DBMS: MySQL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user : </a:t>
            </a:r>
            <a:r>
              <a:rPr lang="en-US" altLang="ko-KR" sz="2000" b="1" dirty="0" err="1" smtClean="0"/>
              <a:t>jweb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</a:t>
            </a:r>
            <a:r>
              <a:rPr lang="en-US" altLang="ko-KR" sz="2000" b="1" dirty="0" err="1" smtClean="0"/>
              <a:t>db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스키마</a:t>
            </a:r>
            <a:r>
              <a:rPr lang="en-US" altLang="ko-KR" sz="2000" b="1" dirty="0" smtClean="0"/>
              <a:t>): </a:t>
            </a:r>
            <a:r>
              <a:rPr lang="en-US" altLang="ko-KR" sz="2000" b="1" dirty="0" err="1" smtClean="0"/>
              <a:t>javaweb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284984"/>
            <a:ext cx="7654077" cy="20882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42" y="1363801"/>
            <a:ext cx="7788315" cy="4130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7" y="1268760"/>
            <a:ext cx="9402295" cy="42483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94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4" y="1466680"/>
            <a:ext cx="8207451" cy="3924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0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9" y="1196752"/>
            <a:ext cx="9078791" cy="44366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48478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smtClean="0"/>
              <a:t>style.css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2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268760"/>
            <a:ext cx="9482312" cy="4324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99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1340768"/>
            <a:ext cx="9524602" cy="41766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60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62472"/>
            <a:ext cx="5034006" cy="5186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34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196752"/>
            <a:ext cx="9387054" cy="4240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91683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boardForm.jsp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56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2" y="1497162"/>
            <a:ext cx="9182896" cy="3863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91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899592"/>
            <a:ext cx="5171566" cy="54707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72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9675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44824"/>
            <a:ext cx="4674963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3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9" y="1340768"/>
            <a:ext cx="9186271" cy="4150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628800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boardView.jsp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4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28800"/>
            <a:ext cx="955417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51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962472"/>
            <a:ext cx="4831520" cy="51902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4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124744"/>
            <a:ext cx="9269710" cy="46131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1268760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boardUpdate.jsp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05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>
          <a:xfrm>
            <a:off x="468241" y="1412776"/>
            <a:ext cx="8969517" cy="41347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13240" y="2420888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boardUpdate.jsp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62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052736"/>
            <a:ext cx="5678267" cy="5075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196752"/>
            <a:ext cx="5334245" cy="5065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05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556792"/>
            <a:ext cx="9289032" cy="3836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13240" y="1772816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boardView.jsp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229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1226629"/>
            <a:ext cx="9068586" cy="4404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98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2" y="1691489"/>
            <a:ext cx="7102455" cy="3475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4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72816"/>
            <a:ext cx="5425910" cy="3604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73" y="1531455"/>
            <a:ext cx="5921253" cy="37950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2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56792"/>
            <a:ext cx="7887383" cy="416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09184" y="1772816"/>
            <a:ext cx="29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replyUpdateForm.jsp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065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85" y="3429000"/>
            <a:ext cx="6569009" cy="1691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969224" y="376092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boardView.jsp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댓글 내용 </a:t>
            </a:r>
            <a:r>
              <a:rPr lang="ko-KR" altLang="en-US" b="1" dirty="0" err="1" smtClean="0"/>
              <a:t>줄바꿈</a:t>
            </a:r>
            <a:r>
              <a:rPr lang="en-US" altLang="ko-KR" b="1" dirty="0" smtClean="0"/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485" y="1822427"/>
            <a:ext cx="701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글을 입력할 때 </a:t>
            </a:r>
            <a:r>
              <a:rPr lang="ko-KR" altLang="en-US" sz="1600" dirty="0" err="1"/>
              <a:t>엔터를</a:t>
            </a:r>
            <a:r>
              <a:rPr lang="ko-KR" altLang="en-US" sz="1600" dirty="0"/>
              <a:t> 사용하면 화면에는 나타나지 않지만 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DB에</a:t>
            </a:r>
            <a:r>
              <a:rPr lang="ko-KR" altLang="en-US" sz="1600" dirty="0"/>
              <a:t> 저장될 때 각종 개행문자들이 들어가게 된다.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이것을 </a:t>
            </a:r>
            <a:r>
              <a:rPr lang="ko-KR" altLang="en-US" sz="1600" dirty="0" err="1"/>
              <a:t>html에서</a:t>
            </a:r>
            <a:r>
              <a:rPr lang="ko-KR" altLang="en-US" sz="1600" dirty="0"/>
              <a:t> 인식 가능한 &lt;</a:t>
            </a:r>
            <a:r>
              <a:rPr lang="ko-KR" altLang="en-US" sz="1600" dirty="0" err="1"/>
              <a:t>br</a:t>
            </a:r>
            <a:r>
              <a:rPr lang="ko-KR" altLang="en-US" sz="1600" dirty="0"/>
              <a:t>&gt;로 변경해줘야 한다.</a:t>
            </a:r>
          </a:p>
        </p:txBody>
      </p:sp>
    </p:spTree>
    <p:extLst>
      <p:ext uri="{BB962C8B-B14F-4D97-AF65-F5344CB8AC3E}">
        <p14:creationId xmlns:p14="http://schemas.microsoft.com/office/powerpoint/2010/main" val="37404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댓글 내용 </a:t>
            </a:r>
            <a:r>
              <a:rPr lang="ko-KR" altLang="en-US" b="1" dirty="0" err="1" smtClean="0"/>
              <a:t>줄바꿈</a:t>
            </a:r>
            <a:r>
              <a:rPr lang="en-US" altLang="ko-KR" b="1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8" y="3068960"/>
            <a:ext cx="9157854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6" y="1928230"/>
            <a:ext cx="8169348" cy="8077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628800"/>
            <a:ext cx="6235164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89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8" y="1916832"/>
            <a:ext cx="9561512" cy="310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폼 만들기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boardList.jsp</a:t>
            </a:r>
            <a:r>
              <a:rPr lang="en-US" altLang="ko-KR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5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16832"/>
            <a:ext cx="5845047" cy="34826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MySQL – </a:t>
            </a:r>
            <a:r>
              <a:rPr lang="ko-KR" altLang="en-US" b="1" dirty="0" smtClean="0"/>
              <a:t>키워드 검색 및 페이지 처리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26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MySQL – </a:t>
            </a:r>
            <a:r>
              <a:rPr lang="ko-KR" altLang="en-US" b="1" dirty="0" smtClean="0"/>
              <a:t>키워드 검색 및 페이지 처리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993950"/>
            <a:ext cx="5919233" cy="1944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70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메서드 </a:t>
            </a:r>
            <a:r>
              <a:rPr lang="en-US" altLang="ko-KR" b="1" dirty="0" smtClean="0"/>
              <a:t>– BoardDao.java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5" y="1649693"/>
            <a:ext cx="8474448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15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</a:t>
            </a:r>
            <a:r>
              <a:rPr lang="en-US" altLang="ko-KR" b="1" dirty="0" smtClean="0"/>
              <a:t>Controller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MainController.java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772816"/>
            <a:ext cx="7560840" cy="4148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71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772816"/>
            <a:ext cx="5037257" cy="3093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22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5" y="1247095"/>
            <a:ext cx="340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boardList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700808"/>
            <a:ext cx="8749653" cy="43328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1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36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boardDAO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1" y="1844824"/>
            <a:ext cx="9433048" cy="39930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6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MainController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772816"/>
            <a:ext cx="9201472" cy="2864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1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863244"/>
            <a:ext cx="4096517" cy="24298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863244"/>
            <a:ext cx="4252328" cy="4099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20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" y="1700808"/>
            <a:ext cx="8160977" cy="4309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66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00808"/>
            <a:ext cx="7435922" cy="4335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3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05" y="1772816"/>
            <a:ext cx="7605419" cy="3558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JavaEE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&gt; </a:t>
            </a:r>
            <a:r>
              <a:rPr lang="en-US" altLang="ko-KR" b="1" dirty="0" err="1" smtClean="0"/>
              <a:t>javax.sevlet.http.HttpServletRequest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72816"/>
            <a:ext cx="7579636" cy="4189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10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web.xml</a:t>
            </a:r>
            <a:r>
              <a:rPr lang="ko-KR" altLang="en-US" b="1" dirty="0" smtClean="0"/>
              <a:t>에 등록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772816"/>
            <a:ext cx="5906012" cy="2415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91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3" y="1628800"/>
            <a:ext cx="8817104" cy="4435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1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Java EE</a:t>
            </a:r>
            <a:r>
              <a:rPr lang="ko-KR" altLang="en-US" sz="2000" b="1" dirty="0" smtClean="0"/>
              <a:t>와 연동</a:t>
            </a:r>
            <a:r>
              <a:rPr lang="en-US" altLang="ko-KR" sz="2000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1" y="1700808"/>
            <a:ext cx="3348125" cy="36947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956310" y="4149080"/>
            <a:ext cx="302433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1713927"/>
            <a:ext cx="5184576" cy="36685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6303167" y="3928898"/>
            <a:ext cx="1602161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257256" y="4288938"/>
            <a:ext cx="0" cy="940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63612" y="52292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jar </a:t>
            </a:r>
            <a:r>
              <a:rPr lang="ko-KR" altLang="en-US" dirty="0" smtClean="0">
                <a:solidFill>
                  <a:srgbClr val="C00000"/>
                </a:solidFill>
              </a:rPr>
              <a:t>다운로드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6" y="1592453"/>
            <a:ext cx="8307417" cy="4513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83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700808"/>
            <a:ext cx="7267879" cy="4434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6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14289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 err="1" smtClean="0"/>
              <a:t>Jdbc</a:t>
            </a:r>
            <a:r>
              <a:rPr lang="en-US" altLang="ko-KR" sz="2000" b="1" dirty="0" smtClean="0"/>
              <a:t> Test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5"/>
          <a:stretch/>
        </p:blipFill>
        <p:spPr>
          <a:xfrm>
            <a:off x="920552" y="1577279"/>
            <a:ext cx="7956395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28" y="6021288"/>
            <a:ext cx="7171041" cy="281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2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11467</TotalTime>
  <Words>703</Words>
  <Application>Microsoft Office PowerPoint</Application>
  <PresentationFormat>A4 용지(210x297mm)</PresentationFormat>
  <Paragraphs>217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8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10-3장. MVC 웹 애플리케이션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746</cp:revision>
  <dcterms:created xsi:type="dcterms:W3CDTF">2019-03-04T02:36:55Z</dcterms:created>
  <dcterms:modified xsi:type="dcterms:W3CDTF">2023-07-17T21:14:21Z</dcterms:modified>
</cp:coreProperties>
</file>